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3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180D0-A7D0-45B0-96F7-53CAE21FF154}" type="datetimeFigureOut">
              <a:rPr lang="lv-LV" smtClean="0"/>
              <a:t>27.02.2024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F11EF-C7B9-43AB-86F0-B34ECD3735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514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4F11EF-C7B9-43AB-86F0-B34ECD3735C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353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4F11EF-C7B9-43AB-86F0-B34ECD3735C8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805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Taisns savienotājs 3">
            <a:extLst>
              <a:ext uri="{FF2B5EF4-FFF2-40B4-BE49-F238E27FC236}">
                <a16:creationId xmlns:a16="http://schemas.microsoft.com/office/drawing/2014/main" id="{87836B79-267C-4877-755C-42BBA7BE2C09}"/>
              </a:ext>
            </a:extLst>
          </p:cNvPr>
          <p:cNvCxnSpPr/>
          <p:nvPr userDrawn="1"/>
        </p:nvCxnSpPr>
        <p:spPr>
          <a:xfrm>
            <a:off x="-21756" y="1451137"/>
            <a:ext cx="5353337" cy="2487"/>
          </a:xfrm>
          <a:prstGeom prst="line">
            <a:avLst/>
          </a:prstGeom>
          <a:ln w="114300">
            <a:solidFill>
              <a:srgbClr val="001489"/>
            </a:solidFill>
            <a:headEnd type="none" w="sm" len="sm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irsraksts 1">
            <a:extLst>
              <a:ext uri="{FF2B5EF4-FFF2-40B4-BE49-F238E27FC236}">
                <a16:creationId xmlns:a16="http://schemas.microsoft.com/office/drawing/2014/main" id="{8D9FA166-E8EE-8128-45D3-02A7294AB3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58819"/>
            <a:ext cx="8225118" cy="7569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lv-LV" sz="4400" b="1" dirty="0">
                <a:solidFill>
                  <a:srgbClr val="00148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CLICK TO EDIT</a:t>
            </a:r>
          </a:p>
        </p:txBody>
      </p:sp>
      <p:sp>
        <p:nvSpPr>
          <p:cNvPr id="14" name="Apakšvirsraksts 2">
            <a:extLst>
              <a:ext uri="{FF2B5EF4-FFF2-40B4-BE49-F238E27FC236}">
                <a16:creationId xmlns:a16="http://schemas.microsoft.com/office/drawing/2014/main" id="{20C7D48C-23DF-9311-D3E1-8C55EFD07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2562"/>
            <a:ext cx="7080470" cy="37643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latin typeface="Rubik" panose="020B0604020202020204" charset="-79"/>
                <a:cs typeface="Rubik" panose="020B0604020202020204" charset="-79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lv-LV" sz="1900" dirty="0" err="1">
                <a:ea typeface="Verdana" panose="020B0604030504040204" pitchFamily="34" charset="0"/>
                <a:cs typeface="Verdana" panose="020B0604030504040204" pitchFamily="34" charset="0"/>
              </a:rPr>
              <a:t>Click</a:t>
            </a:r>
            <a:r>
              <a:rPr lang="lv-LV" sz="1900" dirty="0"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lv-LV" sz="1900" dirty="0" err="1">
                <a:ea typeface="Verdana" panose="020B0604030504040204" pitchFamily="34" charset="0"/>
                <a:cs typeface="Verdana" panose="020B0604030504040204" pitchFamily="34" charset="0"/>
              </a:rPr>
              <a:t>edit</a:t>
            </a:r>
            <a:endParaRPr lang="lv-LV" sz="19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46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975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04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lv-LV" sz="3600" b="1" kern="1200" dirty="0">
          <a:solidFill>
            <a:srgbClr val="041388"/>
          </a:solidFill>
          <a:latin typeface="Rubik" panose="020B0604020202020204" charset="-79"/>
          <a:ea typeface="+mj-ea"/>
          <a:cs typeface="Rubik" panose="020B060402020202020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6">
            <a:extLst>
              <a:ext uri="{FF2B5EF4-FFF2-40B4-BE49-F238E27FC236}">
                <a16:creationId xmlns:a16="http://schemas.microsoft.com/office/drawing/2014/main" id="{ECFD3FC0-7947-C0DD-69FC-9B93DBC116EE}"/>
              </a:ext>
            </a:extLst>
          </p:cNvPr>
          <p:cNvCxnSpPr>
            <a:cxnSpLocks/>
          </p:cNvCxnSpPr>
          <p:nvPr/>
        </p:nvCxnSpPr>
        <p:spPr>
          <a:xfrm>
            <a:off x="4909660" y="3037352"/>
            <a:ext cx="7273636" cy="0"/>
          </a:xfrm>
          <a:prstGeom prst="line">
            <a:avLst/>
          </a:prstGeom>
          <a:ln w="114300">
            <a:solidFill>
              <a:srgbClr val="001489"/>
            </a:solidFill>
            <a:head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3">
            <a:extLst>
              <a:ext uri="{FF2B5EF4-FFF2-40B4-BE49-F238E27FC236}">
                <a16:creationId xmlns:a16="http://schemas.microsoft.com/office/drawing/2014/main" id="{D3FAE5D6-E217-90F9-A3F8-F20B718FA5A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141168" y="147003"/>
            <a:ext cx="6562727" cy="4847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lv-LV" sz="5400" b="1" dirty="0">
                <a:solidFill>
                  <a:schemeClr val="tx1"/>
                </a:solidFill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EKSPERTA</a:t>
            </a:r>
            <a:br>
              <a:rPr lang="lv-LV" sz="5400" b="1" dirty="0">
                <a:solidFill>
                  <a:schemeClr val="tx1"/>
                </a:solidFill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</a:br>
            <a:r>
              <a:rPr lang="lv-LV" sz="5400" b="1" dirty="0">
                <a:solidFill>
                  <a:schemeClr val="tx1"/>
                </a:solidFill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XX </a:t>
            </a:r>
            <a:r>
              <a:rPr lang="lv-LV" sz="5400" b="1" dirty="0" err="1">
                <a:solidFill>
                  <a:schemeClr val="tx1"/>
                </a:solidFill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XX</a:t>
            </a:r>
            <a:r>
              <a:rPr lang="lv-LV" sz="5400" b="1" dirty="0">
                <a:solidFill>
                  <a:schemeClr val="tx1"/>
                </a:solidFill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 STĀSTS</a:t>
            </a:r>
            <a:br>
              <a:rPr lang="en-US" sz="5400" b="1" dirty="0">
                <a:latin typeface="Rubik" pitchFamily="2" charset="-79"/>
                <a:ea typeface="Verdana" panose="020B0604030504040204" pitchFamily="34" charset="0"/>
                <a:cs typeface="Rubik" pitchFamily="2" charset="-79"/>
              </a:rPr>
            </a:br>
            <a:br>
              <a:rPr lang="en-US" sz="5400" b="1" dirty="0">
                <a:latin typeface="Rubik" pitchFamily="2" charset="-79"/>
                <a:ea typeface="Verdana" panose="020B0604030504040204" pitchFamily="34" charset="0"/>
                <a:cs typeface="Rubik" pitchFamily="2" charset="-79"/>
              </a:rPr>
            </a:br>
            <a:r>
              <a:rPr lang="en-US" sz="5400" b="1" dirty="0">
                <a:solidFill>
                  <a:srgbClr val="001489"/>
                </a:solidFill>
                <a:latin typeface="Rubik" pitchFamily="2" charset="-79"/>
                <a:ea typeface="Verdana" panose="020B0604030504040204" pitchFamily="34" charset="0"/>
                <a:cs typeface="Rubik" pitchFamily="2" charset="-79"/>
              </a:rPr>
              <a:t>202</a:t>
            </a:r>
            <a:r>
              <a:rPr lang="lv-LV" sz="5400" b="1" dirty="0">
                <a:solidFill>
                  <a:srgbClr val="001489"/>
                </a:solidFill>
                <a:latin typeface="Rubik" pitchFamily="2" charset="-79"/>
                <a:ea typeface="Verdana" panose="020B0604030504040204" pitchFamily="34" charset="0"/>
                <a:cs typeface="Rubik" pitchFamily="2" charset="-79"/>
              </a:rPr>
              <a:t>4 </a:t>
            </a:r>
            <a:br>
              <a:rPr lang="lv-LV" b="1" dirty="0">
                <a:solidFill>
                  <a:srgbClr val="001489"/>
                </a:solidFill>
                <a:latin typeface="Rubik" pitchFamily="2" charset="-79"/>
                <a:ea typeface="Verdana" panose="020B0604030504040204" pitchFamily="34" charset="0"/>
                <a:cs typeface="Rubik" pitchFamily="2" charset="-79"/>
              </a:rPr>
            </a:br>
            <a:endParaRPr lang="lv-LV" b="1" dirty="0">
              <a:solidFill>
                <a:srgbClr val="001489"/>
              </a:solidFill>
              <a:latin typeface="Rubik" pitchFamily="2" charset="-79"/>
              <a:ea typeface="Verdana" panose="020B0604030504040204" pitchFamily="34" charset="0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35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Taisns savienotājs 3">
            <a:extLst>
              <a:ext uri="{FF2B5EF4-FFF2-40B4-BE49-F238E27FC236}">
                <a16:creationId xmlns:a16="http://schemas.microsoft.com/office/drawing/2014/main" id="{67579D73-3AF3-2665-474C-014059C33D09}"/>
              </a:ext>
            </a:extLst>
          </p:cNvPr>
          <p:cNvCxnSpPr/>
          <p:nvPr/>
        </p:nvCxnSpPr>
        <p:spPr>
          <a:xfrm>
            <a:off x="-21756" y="1451137"/>
            <a:ext cx="5353337" cy="2487"/>
          </a:xfrm>
          <a:prstGeom prst="line">
            <a:avLst/>
          </a:prstGeom>
          <a:ln w="114300">
            <a:solidFill>
              <a:srgbClr val="001489"/>
            </a:solidFill>
            <a:headEnd type="none" w="sm" len="sm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Virsraksts 1">
            <a:extLst>
              <a:ext uri="{FF2B5EF4-FFF2-40B4-BE49-F238E27FC236}">
                <a16:creationId xmlns:a16="http://schemas.microsoft.com/office/drawing/2014/main" id="{3F1A51A1-C189-9D15-A202-62B48369F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7094"/>
            <a:ext cx="8225118" cy="75697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lv-LV" sz="4400" b="1" dirty="0">
                <a:solidFill>
                  <a:srgbClr val="00148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IEPAZĪSIMIES!</a:t>
            </a:r>
          </a:p>
        </p:txBody>
      </p:sp>
      <p:sp>
        <p:nvSpPr>
          <p:cNvPr id="6" name="Apakšvirsraksts 2">
            <a:extLst>
              <a:ext uri="{FF2B5EF4-FFF2-40B4-BE49-F238E27FC236}">
                <a16:creationId xmlns:a16="http://schemas.microsoft.com/office/drawing/2014/main" id="{A428A552-6289-5845-1D15-9465BB4020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642562"/>
            <a:ext cx="7080470" cy="4351338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lv-LV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Mans vārds un uzvārds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lv-LV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Vidusskola</a:t>
            </a:r>
            <a:r>
              <a:rPr lang="en-US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 un </a:t>
            </a:r>
            <a:r>
              <a:rPr lang="en-US" sz="1900" dirty="0" err="1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augstskola</a:t>
            </a:r>
            <a:r>
              <a:rPr lang="lv-LV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, kurā es mācījos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lv-LV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Amats, profesija, nozare, organizācija, ko pārstāvu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lv-LV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Katram šajā tikšanās reizē būs sava loma: </a:t>
            </a:r>
          </a:p>
          <a:p>
            <a:pPr marL="0" indent="0" algn="l">
              <a:buNone/>
            </a:pPr>
            <a:r>
              <a:rPr lang="lv-LV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tas, kuram vārds (uzvārds) sākas ar to pašu burtu kā man, saņem balvu; </a:t>
            </a:r>
          </a:p>
          <a:p>
            <a:pPr marL="0" indent="0" algn="l">
              <a:buNone/>
            </a:pPr>
            <a:r>
              <a:rPr lang="lv-LV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tas, kura vārdā (uzvārdā) ir tikpat burtu, kā manā – kļūst par vērīgāko klausītāju un pieraksta svarīgākās sarunas laikā izteiktās domas. Noslēgumā piefiksēto īsi pārstāsta citiem; </a:t>
            </a:r>
          </a:p>
          <a:p>
            <a:pPr marL="0" indent="0" algn="l">
              <a:buNone/>
            </a:pPr>
            <a:r>
              <a:rPr lang="lv-LV" sz="1900" dirty="0">
                <a:latin typeface="Rubik" panose="020B0604020202020204" charset="-79"/>
                <a:ea typeface="Verdana" panose="020B0604030504040204" pitchFamily="34" charset="0"/>
                <a:cs typeface="Rubik" panose="020B0604020202020204" charset="-79"/>
              </a:rPr>
              <a:t>tas, kuram vārda diena ir tajā pašā mēnesī, kad man – saņem iespēju uzdot pirmo jautājumu.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0758C9-9533-46ED-6AF4-04132C555AD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1489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100000" contras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965" y="1270789"/>
            <a:ext cx="4292614" cy="4292614"/>
          </a:xfrm>
          <a:prstGeom prst="rect">
            <a:avLst/>
          </a:prstGeom>
        </p:spPr>
      </p:pic>
      <p:sp>
        <p:nvSpPr>
          <p:cNvPr id="8" name="Ovāls 5">
            <a:extLst>
              <a:ext uri="{FF2B5EF4-FFF2-40B4-BE49-F238E27FC236}">
                <a16:creationId xmlns:a16="http://schemas.microsoft.com/office/drawing/2014/main" id="{3A0556C3-CFC6-AAEB-B315-785E780F504D}"/>
              </a:ext>
            </a:extLst>
          </p:cNvPr>
          <p:cNvSpPr/>
          <p:nvPr/>
        </p:nvSpPr>
        <p:spPr>
          <a:xfrm>
            <a:off x="8632675" y="1832817"/>
            <a:ext cx="2578572" cy="266184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1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8226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F8CF8-396C-9A60-11B3-85D480CD5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81AF2-3B90-C9E8-1F9B-FF3130C17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2562"/>
            <a:ext cx="7080470" cy="3815846"/>
          </a:xfr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7223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112</Words>
  <Application>Microsoft Office PowerPoint</Application>
  <PresentationFormat>Widescreen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Rubik</vt:lpstr>
      <vt:lpstr>Verdana</vt:lpstr>
      <vt:lpstr>Wingdings</vt:lpstr>
      <vt:lpstr>Office Theme</vt:lpstr>
      <vt:lpstr>EKSPERTA XX XX STĀSTS  2024  </vt:lpstr>
      <vt:lpstr>IEPAZĪSIMIES!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EKSPERTA XX XX STĀSTS   2024  </dc:title>
  <dc:creator>Krista Mucina</dc:creator>
  <cp:lastModifiedBy>Krista Mucina</cp:lastModifiedBy>
  <cp:revision>5</cp:revision>
  <dcterms:created xsi:type="dcterms:W3CDTF">2024-02-22T10:47:03Z</dcterms:created>
  <dcterms:modified xsi:type="dcterms:W3CDTF">2024-02-27T10:42:25Z</dcterms:modified>
</cp:coreProperties>
</file>