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5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F07698-36EB-48BF-8D6E-2E3242258292}" v="32" dt="2023-02-24T13:25:54.767"/>
    <p1510:client id="{7FBBBB78-61AB-C016-3C9C-80AFD7EBAC87}" v="3" dt="2023-02-28T13:43:04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20" indent="0" algn="ctr">
              <a:buNone/>
              <a:defRPr sz="1385"/>
            </a:lvl2pPr>
            <a:lvl3pPr marL="633039" indent="0" algn="ctr">
              <a:buNone/>
              <a:defRPr sz="1246"/>
            </a:lvl3pPr>
            <a:lvl4pPr marL="949559" indent="0" algn="ctr">
              <a:buNone/>
              <a:defRPr sz="1108"/>
            </a:lvl4pPr>
            <a:lvl5pPr marL="1266078" indent="0" algn="ctr">
              <a:buNone/>
              <a:defRPr sz="1108"/>
            </a:lvl5pPr>
            <a:lvl6pPr marL="1582598" indent="0" algn="ctr">
              <a:buNone/>
              <a:defRPr sz="1108"/>
            </a:lvl6pPr>
            <a:lvl7pPr marL="1899117" indent="0" algn="ctr">
              <a:buNone/>
              <a:defRPr sz="1108"/>
            </a:lvl7pPr>
            <a:lvl8pPr marL="2215637" indent="0" algn="ctr">
              <a:buNone/>
              <a:defRPr sz="1108"/>
            </a:lvl8pPr>
            <a:lvl9pPr marL="2532156" indent="0" algn="ctr">
              <a:buNone/>
              <a:defRPr sz="1108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2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2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18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4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/>
                </a:solidFill>
              </a:defRPr>
            </a:lvl1pPr>
            <a:lvl2pPr marL="31652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39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59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07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59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63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15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1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94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8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8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5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215"/>
            </a:lvl1pPr>
            <a:lvl2pPr>
              <a:defRPr sz="1938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108"/>
            </a:lvl1pPr>
            <a:lvl2pPr marL="316520" indent="0">
              <a:buNone/>
              <a:defRPr sz="969"/>
            </a:lvl2pPr>
            <a:lvl3pPr marL="633039" indent="0">
              <a:buNone/>
              <a:defRPr sz="831"/>
            </a:lvl3pPr>
            <a:lvl4pPr marL="949559" indent="0">
              <a:buNone/>
              <a:defRPr sz="692"/>
            </a:lvl4pPr>
            <a:lvl5pPr marL="1266078" indent="0">
              <a:buNone/>
              <a:defRPr sz="692"/>
            </a:lvl5pPr>
            <a:lvl6pPr marL="1582598" indent="0">
              <a:buNone/>
              <a:defRPr sz="692"/>
            </a:lvl6pPr>
            <a:lvl7pPr marL="1899117" indent="0">
              <a:buNone/>
              <a:defRPr sz="692"/>
            </a:lvl7pPr>
            <a:lvl8pPr marL="2215637" indent="0">
              <a:buNone/>
              <a:defRPr sz="692"/>
            </a:lvl8pPr>
            <a:lvl9pPr marL="2532156" indent="0">
              <a:buNone/>
              <a:defRPr sz="69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66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215"/>
            </a:lvl1pPr>
            <a:lvl2pPr marL="316520" indent="0">
              <a:buNone/>
              <a:defRPr sz="1938"/>
            </a:lvl2pPr>
            <a:lvl3pPr marL="633039" indent="0">
              <a:buNone/>
              <a:defRPr sz="1662"/>
            </a:lvl3pPr>
            <a:lvl4pPr marL="949559" indent="0">
              <a:buNone/>
              <a:defRPr sz="1385"/>
            </a:lvl4pPr>
            <a:lvl5pPr marL="1266078" indent="0">
              <a:buNone/>
              <a:defRPr sz="1385"/>
            </a:lvl5pPr>
            <a:lvl6pPr marL="1582598" indent="0">
              <a:buNone/>
              <a:defRPr sz="1385"/>
            </a:lvl6pPr>
            <a:lvl7pPr marL="1899117" indent="0">
              <a:buNone/>
              <a:defRPr sz="1385"/>
            </a:lvl7pPr>
            <a:lvl8pPr marL="2215637" indent="0">
              <a:buNone/>
              <a:defRPr sz="1385"/>
            </a:lvl8pPr>
            <a:lvl9pPr marL="2532156" indent="0">
              <a:buNone/>
              <a:defRPr sz="138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108"/>
            </a:lvl1pPr>
            <a:lvl2pPr marL="316520" indent="0">
              <a:buNone/>
              <a:defRPr sz="969"/>
            </a:lvl2pPr>
            <a:lvl3pPr marL="633039" indent="0">
              <a:buNone/>
              <a:defRPr sz="831"/>
            </a:lvl3pPr>
            <a:lvl4pPr marL="949559" indent="0">
              <a:buNone/>
              <a:defRPr sz="692"/>
            </a:lvl4pPr>
            <a:lvl5pPr marL="1266078" indent="0">
              <a:buNone/>
              <a:defRPr sz="692"/>
            </a:lvl5pPr>
            <a:lvl6pPr marL="1582598" indent="0">
              <a:buNone/>
              <a:defRPr sz="692"/>
            </a:lvl6pPr>
            <a:lvl7pPr marL="1899117" indent="0">
              <a:buNone/>
              <a:defRPr sz="692"/>
            </a:lvl7pPr>
            <a:lvl8pPr marL="2215637" indent="0">
              <a:buNone/>
              <a:defRPr sz="692"/>
            </a:lvl8pPr>
            <a:lvl9pPr marL="2532156" indent="0">
              <a:buNone/>
              <a:defRPr sz="69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87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6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493" y="2142939"/>
            <a:ext cx="5829300" cy="119396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100" dirty="0">
                <a:solidFill>
                  <a:srgbClr val="6550A3"/>
                </a:solidFill>
                <a:latin typeface="Verdana"/>
                <a:ea typeface="Verdana"/>
                <a:cs typeface="+mj-lt"/>
              </a:rPr>
              <a:t>Day of European Authors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047" y="3690090"/>
            <a:ext cx="5143500" cy="17076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50" dirty="0">
                <a:solidFill>
                  <a:srgbClr val="6550A3"/>
                </a:solidFill>
                <a:latin typeface="Verdana"/>
                <a:ea typeface="+mn-lt"/>
                <a:cs typeface="+mn-lt"/>
              </a:rPr>
              <a:t>27 March 2023</a:t>
            </a:r>
            <a:endParaRPr lang="en-US" sz="1650">
              <a:solidFill>
                <a:srgbClr val="6550A3"/>
              </a:solid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1AB72C-BBBF-4B8E-82D2-85D1C0348AEF}"/>
</file>

<file path=customXml/itemProps2.xml><?xml version="1.0" encoding="utf-8"?>
<ds:datastoreItem xmlns:ds="http://schemas.openxmlformats.org/officeDocument/2006/customXml" ds:itemID="{D70AE244-7D24-4353-B18A-1FA8571BBAC0}"/>
</file>

<file path=customXml/itemProps3.xml><?xml version="1.0" encoding="utf-8"?>
<ds:datastoreItem xmlns:ds="http://schemas.openxmlformats.org/officeDocument/2006/customXml" ds:itemID="{812C8D5F-921A-4B2F-8F61-11FA662FB2D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Day of European Authors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30</cp:revision>
  <dcterms:created xsi:type="dcterms:W3CDTF">2023-02-24T13:08:42Z</dcterms:created>
  <dcterms:modified xsi:type="dcterms:W3CDTF">2023-02-28T13:43:13Z</dcterms:modified>
</cp:coreProperties>
</file>